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2" y="1567160"/>
            <a:ext cx="6588732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ПРОДУКЦИЯ ГОДА</a:t>
            </a:r>
          </a:p>
          <a:p>
            <a:pPr algn="l" defTabSz="390525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ru-RU" sz="3200" dirty="0" smtClean="0">
                <a:solidFill>
                  <a:srgbClr val="FF0000"/>
                </a:solidFill>
              </a:rPr>
              <a:t>номинация (укажите номинацию)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65527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9067" y="5169966"/>
            <a:ext cx="184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bg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5400" b="1" cap="none" spc="0" dirty="0">
              <a:ln w="1905"/>
              <a:solidFill>
                <a:schemeClr val="bg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Ф.И.О. заявителя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КАЧЕСТВО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628800"/>
            <a:ext cx="6840760" cy="2304256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основные потребительские качественные характеристики представленного на номинацию продукта, а именно:</a:t>
            </a: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эстетичность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привлекательность для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39738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азвивающий потенциал.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9" y="4077072"/>
            <a:ext cx="51125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ДИЗАЙН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УПАКОВКА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Расскажите о привлекающих особенностях упаковки, материалов использования и маркетинговых находках в упаковке</a:t>
            </a: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7020272" y="4653136"/>
            <a:ext cx="1891195" cy="1609150"/>
          </a:xfrm>
          <a:prstGeom prst="cube">
            <a:avLst>
              <a:gd name="adj" fmla="val 37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Фото упаковки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БЕЗОПАСНОСТЬ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</a:p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</a:p>
          <a:p>
            <a:pPr marL="444500" lvl="1" indent="0" defTabSz="542925">
              <a:spcBef>
                <a:spcPts val="390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НОВАЦИИ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новизну представляемой на номинацию продукции. Это могут быть: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Дизайн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</a:p>
          <a:p>
            <a:pPr marL="439738" indent="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товару, что отличает ее от других, особенности, которые выделяю ее.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3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319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auser10</cp:lastModifiedBy>
  <cp:revision>27</cp:revision>
  <dcterms:created xsi:type="dcterms:W3CDTF">2019-07-19T10:10:13Z</dcterms:created>
  <dcterms:modified xsi:type="dcterms:W3CDTF">2022-01-11T15:09:51Z</dcterms:modified>
</cp:coreProperties>
</file>