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6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9B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FAE96-0BCE-4D5F-8995-8A26F4266F38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9267C-8DF0-4214-8E80-50E40F5602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621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207D-336E-4A16-9571-4B08AA669428}" type="datetime1">
              <a:rPr lang="ru-RU" smtClean="0"/>
              <a:t>11.01.2022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16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1B976-CC1B-4953-9FBE-1517C175C6D2}" type="datetime1">
              <a:rPr lang="ru-RU" smtClean="0"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71E65-1972-4A9B-8289-80D2514436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14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9672" y="1567160"/>
            <a:ext cx="6588732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ПРОДУКЦИЯ ГОДА</a:t>
            </a:r>
          </a:p>
          <a:p>
            <a:pPr algn="l" defTabSz="390525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ru-RU" sz="3200" dirty="0" smtClean="0">
                <a:solidFill>
                  <a:srgbClr val="FF0000"/>
                </a:solidFill>
              </a:rPr>
              <a:t>номинация (укажите номинацию)</a:t>
            </a:r>
            <a:endParaRPr lang="ru-RU" sz="3200" dirty="0" smtClean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655676" y="3429000"/>
            <a:ext cx="6552728" cy="194421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577850">
              <a:spcBef>
                <a:spcPct val="0"/>
              </a:spcBef>
              <a:buNone/>
            </a:pPr>
            <a:r>
              <a:rPr lang="ru-RU" dirty="0" smtClean="0">
                <a:solidFill>
                  <a:srgbClr val="CA9B50"/>
                </a:solidFill>
              </a:rPr>
              <a:t>Укажите название компании, которая представляет номинацию, логотип</a:t>
            </a:r>
            <a:endParaRPr lang="ru-RU" dirty="0">
              <a:solidFill>
                <a:srgbClr val="CA9B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119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49067" y="5169966"/>
            <a:ext cx="18428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bg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LOGO</a:t>
            </a:r>
            <a:endParaRPr lang="ru-RU" sz="5400" b="1" cap="none" spc="0" dirty="0">
              <a:ln w="1905"/>
              <a:solidFill>
                <a:schemeClr val="bg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Ф.И.О. заявителя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0436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755532"/>
            <a:ext cx="2808312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835696" y="1988840"/>
            <a:ext cx="6840760" cy="44644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265113">
              <a:spcBef>
                <a:spcPts val="3200"/>
              </a:spcBef>
              <a:buNone/>
            </a:pP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Кратко представьте свой продукт:</a:t>
            </a:r>
          </a:p>
          <a:p>
            <a:pPr marL="88900" lvl="1" indent="0">
              <a:spcBef>
                <a:spcPts val="3200"/>
              </a:spcBef>
              <a:buNone/>
            </a:pP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- описание, из чего выполнен; </a:t>
            </a:r>
          </a:p>
          <a:p>
            <a:pPr marL="354013" lvl="1" indent="-265113">
              <a:spcBef>
                <a:spcPts val="3200"/>
              </a:spcBef>
              <a:buNone/>
            </a:pP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- для чего предназначен;</a:t>
            </a:r>
          </a:p>
          <a:p>
            <a:pPr marL="354013" lvl="1" indent="-265113">
              <a:spcBef>
                <a:spcPts val="3200"/>
              </a:spcBef>
              <a:buNone/>
            </a:pP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  Для кого предназначен  </a:t>
            </a:r>
          </a:p>
          <a:p>
            <a:pPr marL="88900" lvl="1" indent="0">
              <a:spcBef>
                <a:spcPts val="3200"/>
              </a:spcBef>
              <a:buNone/>
            </a:pP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- возрастная категория детей</a:t>
            </a:r>
          </a:p>
          <a:p>
            <a:pPr marL="88900" lvl="1" indent="0">
              <a:spcBef>
                <a:spcPts val="3200"/>
              </a:spcBef>
              <a:buNone/>
            </a:pP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- фотография продукта.</a:t>
            </a:r>
          </a:p>
        </p:txBody>
      </p:sp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88640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ВИЗИТНАЯ КАРТОЧКА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557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КАЧЕСТВО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59632" y="1628800"/>
            <a:ext cx="6840760" cy="2304256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9738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     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На этом слайде опишите основные потребительские качественные характеристики представленного на номинацию продукта, а именно:</a:t>
            </a:r>
          </a:p>
          <a:p>
            <a:pPr marL="439738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эстетичность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и привлекательность для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детей,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39738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вариативность,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39738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р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азвивающий потенциал.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3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763689" y="4077072"/>
            <a:ext cx="511256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ДИЗАЙН </a:t>
            </a:r>
            <a:r>
              <a:rPr lang="ru-RU" sz="2800" dirty="0">
                <a:solidFill>
                  <a:schemeClr val="accent6">
                    <a:lumMod val="75000"/>
                  </a:schemeClr>
                </a:solidFill>
              </a:rPr>
              <a:t>И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УПАКОВКА</a:t>
            </a:r>
          </a:p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Расскажите о привлекающих особенностях упаковки, материалов использования и маркетинговых находках в упаковке</a:t>
            </a:r>
          </a:p>
          <a:p>
            <a:endParaRPr lang="ru-RU" sz="1200" dirty="0">
              <a:solidFill>
                <a:schemeClr val="bg2">
                  <a:lumMod val="25000"/>
                </a:schemeClr>
              </a:solidFill>
            </a:endParaRPr>
          </a:p>
          <a:p>
            <a:endParaRPr lang="ru-RU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Куб 9"/>
          <p:cNvSpPr/>
          <p:nvPr/>
        </p:nvSpPr>
        <p:spPr>
          <a:xfrm>
            <a:off x="7020272" y="4653136"/>
            <a:ext cx="1891195" cy="1609150"/>
          </a:xfrm>
          <a:prstGeom prst="cube">
            <a:avLst>
              <a:gd name="adj" fmla="val 3771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Фото упаковки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6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БЕЗОПАСНОСТЬ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59632" y="1700808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0" defTabSz="542925">
              <a:spcBef>
                <a:spcPts val="3900"/>
              </a:spcBef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      На этом слайде укажите достоинства продукта в плане безопасности. Это могут быть:</a:t>
            </a:r>
          </a:p>
          <a:p>
            <a:pPr marL="444500" indent="0" defTabSz="542925">
              <a:spcBef>
                <a:spcPts val="3900"/>
              </a:spcBef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используемые материалы и их состав;</a:t>
            </a:r>
          </a:p>
          <a:p>
            <a:pPr marL="787400" lvl="1" indent="-342900" defTabSz="542925">
              <a:spcBef>
                <a:spcPts val="3900"/>
              </a:spcBef>
              <a:buFontTx/>
              <a:buChar char="-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соответствие стандартам безопасности или их превышение;</a:t>
            </a:r>
          </a:p>
          <a:p>
            <a:pPr marL="787400" lvl="1" indent="-342900" defTabSz="542925">
              <a:spcBef>
                <a:spcPts val="3900"/>
              </a:spcBef>
              <a:buFontTx/>
              <a:buChar char="-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соответствие возрасту детей функциональность и эргономика продукта;</a:t>
            </a:r>
          </a:p>
          <a:p>
            <a:pPr marL="444500" lvl="1" indent="0" defTabSz="542925">
              <a:spcBef>
                <a:spcPts val="3900"/>
              </a:spcBef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социально-психологическая безопасность (отсутствие агрессивных и отрицательных образов, смыслов и т.п.); 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4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2636912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58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НОВАЦИИ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59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9738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     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Опишите новизну представляемой на номинацию продукции. Это могут быть:</a:t>
            </a:r>
          </a:p>
          <a:p>
            <a:pPr marL="439738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Научно-техническая новизна/разработка</a:t>
            </a:r>
          </a:p>
          <a:p>
            <a:pPr marL="439738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Дизайн</a:t>
            </a:r>
          </a:p>
          <a:p>
            <a:pPr marL="439738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Используемая конструкция и материалы</a:t>
            </a:r>
          </a:p>
          <a:p>
            <a:pPr marL="439738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Процесс и способы использования </a:t>
            </a:r>
          </a:p>
          <a:p>
            <a:pPr marL="439738" indent="0">
              <a:buNone/>
            </a:pP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890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ПРИЗНАНИЕ УСПЕХА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59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     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Укажите все имеющиеся достижения представляемой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компании/проекта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товара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на рынке. Это могут быть:</a:t>
            </a:r>
          </a:p>
          <a:p>
            <a:pPr marL="457200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популярность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у аудитории детей и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родителей;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распространение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в торговых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сетях;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финансовые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показатели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продаж;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другие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признаки признания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680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СОЦИАЛЬНАЯ ЗНАЧИМОСТЬ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59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     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Опишите социальное значение компании/проекта, а именно:</a:t>
            </a:r>
          </a:p>
          <a:p>
            <a:pPr marL="457200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улучшение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здоровья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детей;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развитие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навыки;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безопасность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забота; 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воспитательный фактор.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997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6991499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ПРЕИМУЩЕСТВА И ОСОБЕННОСТИ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Левушкина И.В.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8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43609" y="4077072"/>
            <a:ext cx="7416824" cy="2308324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endParaRPr lang="ru-RU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259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      Расскажите о том, что присуще именно вашей услуге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товару, что отличает ее от других, особенности, которые выделяю ее.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437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КОНТАКТНАЯ ИНФОРМАЦИЯ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59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     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Укажите название номинируемого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бренда/компании/проекта.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ФИО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докладчика.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Название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компании.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Способ связи (тел., эл. адрес, сайт компании).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54974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</TotalTime>
  <Words>319</Words>
  <Application>Microsoft Office PowerPoint</Application>
  <PresentationFormat>Экран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auser14</dc:creator>
  <cp:lastModifiedBy>auser10</cp:lastModifiedBy>
  <cp:revision>27</cp:revision>
  <dcterms:created xsi:type="dcterms:W3CDTF">2019-07-19T10:10:13Z</dcterms:created>
  <dcterms:modified xsi:type="dcterms:W3CDTF">2022-01-11T15:09:51Z</dcterms:modified>
</cp:coreProperties>
</file>