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9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FAE96-0BCE-4D5F-8995-8A26F4266F38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9267C-8DF0-4214-8E80-50E40F5602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621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207D-336E-4A16-9571-4B08AA669428}" type="datetime1">
              <a:rPr lang="ru-RU" smtClean="0"/>
              <a:t>17.01.2022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16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1B976-CC1B-4953-9FBE-1517C175C6D2}" type="datetime1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Ф.И.О. заявителя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71E65-1972-4A9B-8289-80D2514436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1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9672" y="2001614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500" dirty="0">
                <a:solidFill>
                  <a:schemeClr val="accent6">
                    <a:lumMod val="75000"/>
                  </a:schemeClr>
                </a:solidFill>
              </a:rPr>
              <a:t>ЛИДЕР ОТРАСЛИ</a:t>
            </a:r>
          </a:p>
          <a:p>
            <a:pPr algn="l" defTabSz="390525"/>
            <a:r>
              <a:rPr lang="ru-RU" sz="2600" dirty="0">
                <a:solidFill>
                  <a:schemeClr val="bg2">
                    <a:lumMod val="25000"/>
                  </a:schemeClr>
                </a:solidFill>
              </a:rPr>
              <a:t>(укажите название номинации)</a:t>
            </a:r>
          </a:p>
          <a:p>
            <a:pPr algn="l" defTabSz="390525"/>
            <a:r>
              <a:rPr lang="ru-RU" sz="2600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655676" y="3429000"/>
            <a:ext cx="5652628" cy="19442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77850">
              <a:spcBef>
                <a:spcPct val="0"/>
              </a:spcBef>
              <a:buNone/>
            </a:pPr>
            <a:r>
              <a:rPr lang="ru-RU" dirty="0">
                <a:solidFill>
                  <a:srgbClr val="CA9B50"/>
                </a:solidFill>
              </a:rPr>
              <a:t>Укажите название компании, которая представляет номинацию, логотип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119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1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04248" y="443218"/>
            <a:ext cx="216024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5963" indent="0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Компания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5963" indent="0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-Бренд года </a:t>
            </a:r>
            <a:endParaRPr lang="ru-RU" sz="8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715963" indent="0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-Руководитель года</a:t>
            </a:r>
          </a:p>
          <a:p>
            <a:pPr marL="715963" indent="0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-Магазин года</a:t>
            </a:r>
            <a:endParaRPr lang="ru-RU" sz="8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715963" indent="0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-Интернет-магазин года</a:t>
            </a:r>
            <a:endParaRPr lang="ru-RU" sz="8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715963" indent="0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-Экспортер года</a:t>
            </a:r>
            <a:endParaRPr lang="ru-RU" sz="8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715963" indent="0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-Франшиза года</a:t>
            </a:r>
          </a:p>
          <a:p>
            <a:pPr marL="715963" indent="0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-Лицензиат года</a:t>
            </a:r>
          </a:p>
          <a:p>
            <a:pPr marL="715963" indent="0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-Социальный маркетинговый проект года</a:t>
            </a:r>
          </a:p>
          <a:p>
            <a:pPr marL="715963" indent="0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-Благотворительный проект года</a:t>
            </a:r>
            <a:endParaRPr lang="ru-RU" sz="8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715963" indent="0" algn="just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-Открытие года/инновация года/перспектива года</a:t>
            </a:r>
          </a:p>
          <a:p>
            <a:pPr marL="715963" indent="0" algn="just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-Специальная номинация (Лучшая публикация в СМИ)</a:t>
            </a:r>
          </a:p>
          <a:p>
            <a:pPr marL="715963" indent="0" algn="just">
              <a:lnSpc>
                <a:spcPct val="150000"/>
              </a:lnSpc>
              <a:buNone/>
            </a:pPr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Подстрочник удалить</a:t>
            </a:r>
          </a:p>
          <a:p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15604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88640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ВИЗИТНАЯ КАРТОЧКА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835696" y="1988840"/>
            <a:ext cx="6840760" cy="44644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265113">
              <a:spcBef>
                <a:spcPts val="3200"/>
              </a:spcBef>
              <a:buNone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Кратко представьте свою компанию/проект:</a:t>
            </a:r>
          </a:p>
          <a:p>
            <a:pPr marL="354013" lvl="1" indent="-265113">
              <a:spcBef>
                <a:spcPts val="3200"/>
              </a:spcBef>
              <a:buNone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- Специализация</a:t>
            </a:r>
          </a:p>
          <a:p>
            <a:pPr marL="354013" lvl="1" indent="-265113">
              <a:spcBef>
                <a:spcPts val="3200"/>
              </a:spcBef>
              <a:buNone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- Особенности/отличия </a:t>
            </a:r>
          </a:p>
          <a:p>
            <a:pPr marL="354013" lvl="1" indent="-265113">
              <a:spcBef>
                <a:spcPts val="3200"/>
              </a:spcBef>
              <a:buNone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Для кого предназначен товар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услуга </a:t>
            </a:r>
          </a:p>
          <a:p>
            <a:pPr marL="354013" lvl="1" indent="-265113">
              <a:spcBef>
                <a:spcPts val="3200"/>
              </a:spcBef>
              <a:buFontTx/>
              <a:buChar char="-"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Возрастная категория </a:t>
            </a:r>
          </a:p>
          <a:p>
            <a:pPr marL="354013" lvl="1" indent="-265113">
              <a:spcBef>
                <a:spcPts val="3200"/>
              </a:spcBef>
              <a:buFontTx/>
              <a:buChar char="-"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Логотип или фото продукта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/</a:t>
            </a:r>
            <a:endParaRPr lang="ru-RU" sz="1200" dirty="0">
              <a:solidFill>
                <a:schemeClr val="bg2">
                  <a:lumMod val="25000"/>
                </a:schemeClr>
              </a:solidFill>
            </a:endParaRPr>
          </a:p>
          <a:p>
            <a:pPr marL="88900" lvl="1" indent="0">
              <a:spcBef>
                <a:spcPts val="3200"/>
              </a:spcBef>
              <a:buNone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если услуга, то фото заявителя.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Ф.И.О. заявителя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012160" y="3484740"/>
            <a:ext cx="266429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n w="1905"/>
                <a:solidFill>
                  <a:schemeClr val="bg1">
                    <a:lumMod val="8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LOGO</a:t>
            </a:r>
            <a:endParaRPr lang="ru-RU" sz="4800" b="1" dirty="0">
              <a:ln w="1905"/>
              <a:solidFill>
                <a:schemeClr val="bg1">
                  <a:lumMod val="8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4800" b="1" dirty="0">
                <a:ln w="1905"/>
                <a:solidFill>
                  <a:schemeClr val="bg1">
                    <a:lumMod val="8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или фото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455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КЛЮЧЕВЫЕ РЕЗУЛЬТАТЫ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Перечислите основные достижения/отличия, которые дают основания для победы в данной номинации. Это могут быть: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успешный результат на рынке;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Новая идея / новая ниша / новый продукт;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подтверждающие достижения исследования, рейтинги и т.п.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ИННОВАЦИИ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1270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Опишите инновации или новые подходы, которые вы привнесли в свою работу, на рынок, которые повлияли на индустрию в целом.</a:t>
            </a:r>
          </a:p>
          <a:p>
            <a:pPr marL="444500" lvl="1" indent="12700">
              <a:buNone/>
            </a:pP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45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ДИНАМИКА РАЗВИТИЯ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691680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На этом слайде опишите как и какими темпами развивается ваша компания/проект. Важно показать, что это развитие происходит опережающими темпами по сравнению с другими участниками отрасли/конкурентами. 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89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ПРИЗНАНИЕ УСПЕХА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Укажите все имеющиеся достижения представляемой компании/проекта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товара на рынке. Это могут быть: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популярность у аудитории детей и родителей;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распространение в торговых сетях;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финансовые показатели продаж;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другие признаки признания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6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СОЦИАЛЬНАЯ ЗНАЧИМОСТЬ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Опишите социальное значение компании/проекта, а именно: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улучшение здоровья детей;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развитие и навыки;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безопасность и забота; 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воспитательный фактор.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99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6991499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2800" dirty="0">
                <a:solidFill>
                  <a:schemeClr val="accent6">
                    <a:lumMod val="75000"/>
                  </a:schemeClr>
                </a:solidFill>
              </a:rPr>
              <a:t>ПРЕИМУЩЕСТВА И ОСОБЕННОСТИ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Левушкина И.В.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8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43609" y="4077072"/>
            <a:ext cx="7416824" cy="2308324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endParaRPr lang="ru-RU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Расскажите о том, что присуще именно вашей услуге, что отличает ее от других, особенности, которые выделяю ее.</a:t>
            </a:r>
          </a:p>
        </p:txBody>
      </p:sp>
    </p:spTree>
    <p:extLst>
      <p:ext uri="{BB962C8B-B14F-4D97-AF65-F5344CB8AC3E}">
        <p14:creationId xmlns:p14="http://schemas.microsoft.com/office/powerpoint/2010/main" val="130802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КОНТАКТНАЯ ИНФОРМАЦИЯ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Укажите название номинируемого бренда/компании/проекта.</a:t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ФИО докладчика.</a:t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Название компании.</a:t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Способ связи (тел., эл. адрес, сайт компании).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49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1479</TotalTime>
  <Words>339</Words>
  <Application>Microsoft Office PowerPoint</Application>
  <PresentationFormat>Экран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auser14</dc:creator>
  <cp:lastModifiedBy>auser17</cp:lastModifiedBy>
  <cp:revision>19</cp:revision>
  <dcterms:created xsi:type="dcterms:W3CDTF">2019-07-19T10:10:13Z</dcterms:created>
  <dcterms:modified xsi:type="dcterms:W3CDTF">2022-01-17T14:00:35Z</dcterms:modified>
</cp:coreProperties>
</file>