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9673" y="1988840"/>
            <a:ext cx="5256584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5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ЛУЧШАЯ </a:t>
            </a:r>
            <a:r>
              <a:rPr lang="ru-RU" sz="3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ИНФРАСТРУКТУРА ДЛЯ </a:t>
            </a:r>
            <a:r>
              <a:rPr lang="ru-RU" sz="35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ДЕТЕЙ</a:t>
            </a:r>
          </a:p>
          <a:p>
            <a:pPr algn="l" defTabSz="390525"/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(название номинации)</a:t>
            </a:r>
          </a:p>
          <a:p>
            <a:pPr algn="l" defTabSz="390525"/>
            <a:r>
              <a:rPr lang="ru-RU" sz="2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2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55676" y="3429000"/>
            <a:ext cx="56526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 smtClean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  <a:endParaRPr lang="ru-RU" dirty="0">
              <a:solidFill>
                <a:srgbClr val="CA9B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443218"/>
            <a:ext cx="21602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Лучшее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детское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пространство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-Лучшая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инфраструктура образовательного центра 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-Лучший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развлекательный центр/тематический парк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-Лучшее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пространство для родителей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-Лучший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медицинский центр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-Лучшее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кафе/ресторан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-Лучший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салон/парикмахерская 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Специальные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сервисы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 после выбора</a:t>
            </a:r>
            <a:endParaRPr lang="ru-RU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ВИЗИТНАЯ КАРТОЧКА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35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ru-RU" sz="1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услуга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Возрастная категория детей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Ф.И.О. заявителя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012160" y="3484740"/>
            <a:ext cx="26642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4800" b="1" dirty="0" smtClean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4800" b="1" dirty="0" smtClean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 фото</a:t>
            </a:r>
            <a:endParaRPr lang="ru-RU" sz="48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КЛЮЧЕВЫЕ РЕЗУЛЬТАТЫ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Перечислите основные достижения/отличия, которые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дают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основания для победы в данной номинации.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Это могут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Успешный результат на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рынке;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продукт;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Н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НОВАЦИИ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инновации или новые подходы, которые вы привнесли в свою работу, на рынок, которые повлияли на индустрию в целом.</a:t>
            </a:r>
          </a:p>
          <a:p>
            <a:pPr marL="444500" lvl="1" indent="1270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ДИНАМИКА РАЗВИТИЯ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91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ПРИЗНАНИЕ УСПЕХА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все имеющиеся достижения представляемой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компании/проекта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товара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рынке. Это могут быть: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популярность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 аудитории детей 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родителей;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распространение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в торговых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сетях;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финансовые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показатели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продаж;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другие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СОЦИАЛЬНАЯ ЗНАЧИМОСТЬ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улучшение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здоровья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детей;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развитие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навыки;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безопасность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забота;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КОНТАКТНАЯ ИНФОРМАЦИЯ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название номинируемого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бренда/компании/проекта.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докладчика.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302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auser17</cp:lastModifiedBy>
  <cp:revision>15</cp:revision>
  <dcterms:created xsi:type="dcterms:W3CDTF">2019-07-19T10:10:13Z</dcterms:created>
  <dcterms:modified xsi:type="dcterms:W3CDTF">2022-01-17T13:59:03Z</dcterms:modified>
</cp:coreProperties>
</file>