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9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FAE96-0BCE-4D5F-8995-8A26F4266F38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9267C-8DF0-4214-8E80-50E40F5602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62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207D-336E-4A16-9571-4B08AA669428}" type="datetime1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16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B976-CC1B-4953-9FBE-1517C175C6D2}" type="datetime1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Ф.И.О. заявителя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71E65-1972-4A9B-8289-80D2514436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47153" y="1365745"/>
            <a:ext cx="525658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5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ЛУЧШАЯ ИНФРАСТРУКТУРА ДЛЯ ДЕТЕЙ</a:t>
            </a:r>
          </a:p>
          <a:p>
            <a:pPr algn="l" defTabSz="390525"/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(название номинации)</a:t>
            </a:r>
          </a:p>
          <a:p>
            <a:pPr algn="l" defTabSz="390525"/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15679" y="2852937"/>
            <a:ext cx="5584101" cy="17281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77850">
              <a:spcBef>
                <a:spcPct val="0"/>
              </a:spcBef>
              <a:buNone/>
            </a:pPr>
            <a:r>
              <a:rPr lang="ru-RU" dirty="0">
                <a:solidFill>
                  <a:srgbClr val="CA9B50"/>
                </a:solidFill>
              </a:rPr>
              <a:t>Укажите название компании, которая представляет номинацию, логотип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59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1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552384" y="1365744"/>
            <a:ext cx="1652704" cy="18107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Лучшее пространство для детей и семей с детьми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Bef>
                <a:spcPts val="600"/>
              </a:spcBef>
              <a:spcAft>
                <a:spcPts val="1000"/>
              </a:spcAft>
              <a:buSzPts val="1000"/>
              <a:buFont typeface="Symbol" panose="05050102010706020507" pitchFamily="18" charset="2"/>
              <a:buBlip>
                <a:blip r:embed="rId2"/>
              </a:buBlip>
              <a:tabLst>
                <a:tab pos="457200" algn="l"/>
              </a:tabLst>
            </a:pPr>
            <a:r>
              <a:rPr lang="ru-RU" sz="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Сервисы и услуги для детей</a:t>
            </a:r>
            <a:endParaRPr lang="ru-RU" sz="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15963" algn="just">
              <a:lnSpc>
                <a:spcPct val="150000"/>
              </a:lnSpc>
            </a:pPr>
            <a:r>
              <a:rPr lang="ru-RU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Подстрочник удалить после выбора</a:t>
            </a:r>
          </a:p>
          <a:p>
            <a:endParaRPr lang="ru-RU" sz="80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58E5CC1C-87C0-3D78-5515-C5C6D298512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38479" y="0"/>
            <a:ext cx="1796720" cy="68580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F9D2943-9A07-5479-4A36-B1B03DDAA3CA}"/>
              </a:ext>
            </a:extLst>
          </p:cNvPr>
          <p:cNvSpPr txBox="1"/>
          <p:nvPr/>
        </p:nvSpPr>
        <p:spPr>
          <a:xfrm>
            <a:off x="3343337" y="4509119"/>
            <a:ext cx="57015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Наименование продукта (серии)</a:t>
            </a:r>
          </a:p>
          <a:p>
            <a:pPr algn="l" defTabSz="390525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Бренд  </a:t>
            </a:r>
            <a:endParaRPr lang="ru-RU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43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88640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ВИЗИТНАЯ КАРТОЧКА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59696" y="1988840"/>
            <a:ext cx="6840760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Кратко представьте свою компанию/проект: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Специализация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- Особенности/отличия </a:t>
            </a:r>
          </a:p>
          <a:p>
            <a:pPr marL="354013" lvl="1" indent="-265113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Для кого предназначен товар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услуга 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Возрастная категория детей</a:t>
            </a:r>
          </a:p>
          <a:p>
            <a:pPr marL="354013" lvl="1" indent="-265113">
              <a:spcBef>
                <a:spcPts val="3200"/>
              </a:spcBef>
              <a:buFontTx/>
              <a:buChar char="-"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Логотип или фото продукта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/</a:t>
            </a:r>
            <a:endParaRPr lang="ru-RU" sz="1200" dirty="0">
              <a:solidFill>
                <a:schemeClr val="bg2">
                  <a:lumMod val="25000"/>
                </a:schemeClr>
              </a:solidFill>
            </a:endParaRPr>
          </a:p>
          <a:p>
            <a:pPr marL="88900" lvl="1" indent="0">
              <a:spcBef>
                <a:spcPts val="3200"/>
              </a:spcBef>
              <a:buNone/>
            </a:pP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если услуга, то фото заявителя.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Ф.И.О. заявителя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36160" y="3484741"/>
            <a:ext cx="2664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LOGO</a:t>
            </a:r>
            <a:endParaRPr lang="ru-RU" sz="4800" b="1" dirty="0">
              <a:ln w="1905"/>
              <a:solidFill>
                <a:schemeClr val="bg1">
                  <a:lumMod val="8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sz="4800" b="1" dirty="0">
                <a:ln w="1905"/>
                <a:solidFill>
                  <a:schemeClr val="bg1">
                    <a:lumMod val="8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или фото</a:t>
            </a:r>
          </a:p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3075C6A-8EFA-97F3-4240-3A8BA7A0F6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557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КЛЮЧЕВЫЕ РЕЗУЛЬТАТЫ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Перечислите основные достижения/отличия, которые дают основания для победы в данной номинации.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Успешный результат на рынке;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Новая идея / новая ниша / новый продукт;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Подтверждающие достижения исследования, рейтинги и т.п.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3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3922F50-2EA0-EEFA-9BDE-CEB987B782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6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ИННОВАЦИИ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1270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инновации или новые подходы, которые вы привнесли в свою работу, на рынок, которые повлияли на индустрию в целом.</a:t>
            </a:r>
          </a:p>
          <a:p>
            <a:pPr marL="444500" lvl="1" indent="12700">
              <a:buNone/>
            </a:pP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4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55ABE6-E4DC-7FFF-F121-EA008A5843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ДИНАМИКА РАЗВИТИЯ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15680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На этом слайде опишите как и какими темпами развивается ваша компания/проект. Важно показать, что это развитие происходит опережающими темпами по сравнению с другими участниками отрасли/конкурентами. 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5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D8FCA61-E21C-D662-AE0E-2A700987D1E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890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ПРИЗНАНИЕ УСПЕХА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все имеющиеся достижения представляемой компании/проекта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/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товара на рынке. Это могут быть: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популярность у аудитории детей и родителей;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распространение в торговых сетях;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финансовые показатели продаж;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другие признаки признания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6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3231167-7E47-F1DC-F9CB-A9FFE41C551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80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СОЦИАЛЬНАЯ ЗНАЧИМОСТЬ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Опишите социальное значение компании/проекта, а именно: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улучшение здоровья детей;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развитие и навыки;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безопасность и забота; </a:t>
            </a:r>
          </a:p>
          <a:p>
            <a:pPr marL="457200" lvl="1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воспитательный фактор.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7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AACDE44-2E54-FDFB-2DA9-5036163FEC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97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3136950" y="199008"/>
            <a:ext cx="5479331" cy="1861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390525"/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КОНТАКТНАЯ ИНФОРМАЦИЯ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783632" y="2204864"/>
            <a:ext cx="6840760" cy="3600400"/>
          </a:xfrm>
          <a:prstGeom prst="rect">
            <a:avLst/>
          </a:prstGeom>
        </p:spPr>
        <p:txBody>
          <a:bodyPr lIns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0">
              <a:buNone/>
            </a:pP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       Укажите название номинируемого бренда/компании/проекта.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ФИО докладчика.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Название компании.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Способ связи (тел., эл. адрес, сайт компании).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Ф.И.О. заявителя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1E65-1972-4A9B-8289-80D2514436D2}" type="slidenum">
              <a:rPr lang="ru-RU" smtClean="0"/>
              <a:t>8</a:t>
            </a:fld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AB65693-D689-098D-1E85-DBBC80ABE2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263"/>
          <a:stretch/>
        </p:blipFill>
        <p:spPr>
          <a:xfrm>
            <a:off x="-24680" y="0"/>
            <a:ext cx="17967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359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auser14</dc:creator>
  <cp:lastModifiedBy>Ксения Суворова</cp:lastModifiedBy>
  <cp:revision>18</cp:revision>
  <cp:lastPrinted>2022-06-06T08:20:56Z</cp:lastPrinted>
  <dcterms:created xsi:type="dcterms:W3CDTF">2019-07-19T10:10:13Z</dcterms:created>
  <dcterms:modified xsi:type="dcterms:W3CDTF">2022-06-06T13:55:55Z</dcterms:modified>
</cp:coreProperties>
</file>