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2755532"/>
            <a:ext cx="280831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Кратко представьте свой продукт: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описание, из чего выполнен;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для чего предназначен;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  Для кого предназначен  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возрастная категория детей</a:t>
            </a: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- фотография продукта.</a:t>
            </a:r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ВИЗИТНАЯ КАРТОЧКА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8B0A528-BD3A-42EB-B42D-51D4AD749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КАЧЕСТВО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1628800"/>
            <a:ext cx="6840760" cy="2304256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основные потребительские качественные характеристики представленного на номинацию продукта, а именно: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эстетичность и привлекательность для детей,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вариативность,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развивающий потенциал.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87689" y="4077073"/>
            <a:ext cx="51125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ДИЗАЙН И УПАКОВКА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Расскажите о привлекающих особенностях упаковки, материалов использования и маркетинговых находках в упаковке</a:t>
            </a: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Куб 9"/>
          <p:cNvSpPr/>
          <p:nvPr/>
        </p:nvSpPr>
        <p:spPr>
          <a:xfrm>
            <a:off x="8544273" y="4653136"/>
            <a:ext cx="1891195" cy="1609150"/>
          </a:xfrm>
          <a:prstGeom prst="cube">
            <a:avLst>
              <a:gd name="adj" fmla="val 377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Фото упаковки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300BBF-64D8-4BAE-930D-1F41BA891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2" y="13067"/>
            <a:ext cx="1859540" cy="684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БЕЗОПАСНОСТЬ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1700808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укажите достоинства продукта в плане безопасности. Это могут быть:</a:t>
            </a:r>
          </a:p>
          <a:p>
            <a:pPr marL="444500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используемые материалы и их состав;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соответствие стандартам безопасности или их превышение;</a:t>
            </a:r>
          </a:p>
          <a:p>
            <a:pPr marL="787400" lvl="1" indent="-342900" defTabSz="542925">
              <a:spcBef>
                <a:spcPts val="3900"/>
              </a:spcBef>
              <a:buFontTx/>
              <a:buChar char="-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соответствие возрасту детей функциональность и эргономика продукта;</a:t>
            </a:r>
          </a:p>
          <a:p>
            <a:pPr marL="444500" lvl="1" indent="0" defTabSz="542925">
              <a:spcBef>
                <a:spcPts val="3900"/>
              </a:spcBef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социально-психологическая безопасность (отсутствие агрессивных и отрицательных образов, смыслов и т.п.);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15680" y="263691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2799223-A84E-4CA2-8BCD-CE8938F1B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6309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9738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новизну представляемой на номинацию продукции. Это могут быть: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Научно-техническая новизна/разработка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Дизайн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Используемая конструкция и материалы</a:t>
            </a:r>
          </a:p>
          <a:p>
            <a:pPr marL="439738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Процесс и способы использования </a:t>
            </a:r>
          </a:p>
          <a:p>
            <a:pPr marL="439738" indent="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293B70-79D0-46E5-8C0E-662494A9F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6309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C0D11D-5C4B-446C-978F-A4EB43FEA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" y="0"/>
            <a:ext cx="18630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C03DC41-444F-46EE-B43A-8C703AA338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4688"/>
            <a:ext cx="1864363" cy="68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6991499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ПРЕИМУЩЕСТВА И ОСОБЕННОСТИ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Левушкина И.В.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67609" y="4077072"/>
            <a:ext cx="7416824" cy="2308324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endParaRPr lang="ru-RU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Расскажите о том, что присуще именно вашей услуге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товару, что отличает ее от других, особенности, которые выделяю ее.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1CA200-F451-4B9F-92FA-053D87DE5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9"/>
            <a:ext cx="1856409" cy="683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37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DA72C5-5B5A-4931-932D-00ACE3DF9F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6309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360</Words>
  <Application>Microsoft Office PowerPoint</Application>
  <PresentationFormat>Широкоэкранный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Александра Финаева-Николотова</cp:lastModifiedBy>
  <cp:revision>30</cp:revision>
  <dcterms:created xsi:type="dcterms:W3CDTF">2019-07-19T10:10:13Z</dcterms:created>
  <dcterms:modified xsi:type="dcterms:W3CDTF">2023-11-23T12:47:47Z</dcterms:modified>
</cp:coreProperties>
</file>