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47153" y="1365745"/>
            <a:ext cx="525658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ЛУЧШАЯ ИНФРАСТРУКТУРА ДЛЯ ДЕТЕЙ</a:t>
            </a:r>
          </a:p>
          <a:p>
            <a:pPr algn="l" defTabSz="390525"/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(название номинации)</a:t>
            </a:r>
          </a:p>
          <a:p>
            <a:pPr algn="l" defTabSz="390525"/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15679" y="2852937"/>
            <a:ext cx="5584101" cy="17281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552384" y="1365744"/>
            <a:ext cx="1652704" cy="1810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Лучшее пространство для детей и семей с </a:t>
            </a:r>
            <a:r>
              <a:rPr lang="ru-RU" sz="8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детьм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Сервисы и услуги для детей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5963" algn="just">
              <a:lnSpc>
                <a:spcPct val="150000"/>
              </a:lnSpc>
            </a:pP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</a:p>
          <a:p>
            <a:endParaRPr lang="ru-RU" sz="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9D2943-9A07-5479-4A36-B1B03DDAA3CA}"/>
              </a:ext>
            </a:extLst>
          </p:cNvPr>
          <p:cNvSpPr txBox="1"/>
          <p:nvPr/>
        </p:nvSpPr>
        <p:spPr>
          <a:xfrm>
            <a:off x="3343337" y="4509119"/>
            <a:ext cx="5701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</a:p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Бренд  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36160" y="3484741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фото</a:t>
            </a:r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ИННОВАЦИИ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15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286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Валерия</cp:lastModifiedBy>
  <cp:revision>19</cp:revision>
  <cp:lastPrinted>2022-06-06T08:20:56Z</cp:lastPrinted>
  <dcterms:created xsi:type="dcterms:W3CDTF">2019-07-19T10:10:13Z</dcterms:created>
  <dcterms:modified xsi:type="dcterms:W3CDTF">2023-12-10T16:47:16Z</dcterms:modified>
</cp:coreProperties>
</file>