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" y="-27384"/>
            <a:ext cx="9144000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2" y="1567160"/>
            <a:ext cx="6588732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ПРОДУКЦИЯ ГОДА</a:t>
            </a:r>
          </a:p>
          <a:p>
            <a:pPr algn="l" defTabSz="390525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номинация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65527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 smtClean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9067" y="5169966"/>
            <a:ext cx="1842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bg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5400" b="1" cap="none" spc="0" dirty="0">
              <a:ln w="1905"/>
              <a:solidFill>
                <a:schemeClr val="bg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76056" y="185028"/>
            <a:ext cx="49685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игрушки и игры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учебные оборудование и средства обучения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товары для хобби и творчества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лицензионная продукция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товары для малышей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косметика и средства гигиены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товары для материнства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Лучшие транспортные средства и аксессуары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Лучшее спортивное оборудование и активный отдых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мебель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одежда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 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школьная форма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Лучшая обувь (в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коллекции)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Лучшее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питание</a:t>
            </a: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  <a:endParaRPr lang="en-US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Кратко представьте свой продукт: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описание, из чего выполнен;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для чего предназначен;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 Для кого предназначен  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возрастная категория детей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фотография продукта.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55532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КАЧЕСТВО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этом слайде опишите основные потребительские качественные характеристики представленного на номинацию продукта, а именно:</a:t>
            </a: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эстетичность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привлекательность для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детей,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вариативность,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азвивающий потенциал.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БЕЗОПАСНОСТЬ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1700808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На этом слайде укажите достоинства продукта в плане безопасности. Это могут быть:</a:t>
            </a:r>
          </a:p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используемые материалы и их состав;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соответствие стандартам безопасности или их превышение;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соответствие возрасту детей функциональность и эргономика продукта;</a:t>
            </a:r>
          </a:p>
          <a:p>
            <a:pPr marL="444500" lvl="1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социально-психологическая безопасность (отсутствие агрессивных и отрицательных образов, смыслов и т.п.);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26369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НОВАЦИИ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новизну представляемой на номинацию продукции. Это могут быть: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Научно-техническая новизна/разработка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Дизайн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Используемая конструкция и материалы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Процесс и способы использования </a:t>
            </a:r>
          </a:p>
          <a:p>
            <a:pPr marL="439738" indent="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все имеющиеся достижения представляемой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компании/проекта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рынке. Это могут быть: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популярность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 аудитории детей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родителей;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распространение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в торговых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сетях;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финансовые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продаж;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другие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признаки признания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улучшение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здоровья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навыки;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безопасность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забота;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бренда/компании/проекта.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докладчика.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347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auser14</cp:lastModifiedBy>
  <cp:revision>14</cp:revision>
  <dcterms:created xsi:type="dcterms:W3CDTF">2019-07-19T10:10:13Z</dcterms:created>
  <dcterms:modified xsi:type="dcterms:W3CDTF">2019-07-19T13:18:50Z</dcterms:modified>
</cp:coreProperties>
</file>