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9B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FAE96-0BCE-4D5F-8995-8A26F4266F38}" type="datetimeFigureOut">
              <a:rPr lang="ru-RU" smtClean="0"/>
              <a:t>19.07.2019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9267C-8DF0-4214-8E80-50E40F5602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62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3207D-336E-4A16-9571-4B08AA669428}" type="datetime1">
              <a:rPr lang="ru-RU" smtClean="0"/>
              <a:t>19.07.2019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6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1B976-CC1B-4953-9FBE-1517C175C6D2}" type="datetime1">
              <a:rPr lang="ru-RU" smtClean="0"/>
              <a:t>19.07.2019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71E65-1972-4A9B-8289-80D2514436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41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" y="-27384"/>
            <a:ext cx="9144000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9672" y="1567160"/>
            <a:ext cx="6588732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ПРОДУКЦИЯ ГОДА</a:t>
            </a:r>
          </a:p>
          <a:p>
            <a:pPr algn="l" defTabSz="390525"/>
            <a:r>
              <a:rPr lang="en-US" sz="32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номинация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655676" y="3429000"/>
            <a:ext cx="6552728" cy="19442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577850">
              <a:spcBef>
                <a:spcPct val="0"/>
              </a:spcBef>
              <a:buNone/>
            </a:pPr>
            <a:r>
              <a:rPr lang="ru-RU" dirty="0" smtClean="0">
                <a:solidFill>
                  <a:srgbClr val="CA9B50"/>
                </a:solidFill>
              </a:rPr>
              <a:t>Укажите название компании, которая представляет номинацию, логотип</a:t>
            </a:r>
            <a:endParaRPr lang="ru-RU" dirty="0">
              <a:solidFill>
                <a:srgbClr val="CA9B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1960" y="537321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49067" y="5169966"/>
            <a:ext cx="1842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chemeClr val="bg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LOGO</a:t>
            </a:r>
            <a:endParaRPr lang="ru-RU" sz="5400" b="1" cap="none" spc="0" dirty="0">
              <a:ln w="1905"/>
              <a:solidFill>
                <a:schemeClr val="bg1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1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5076056" y="185028"/>
            <a:ext cx="496855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Лучшие игрушки и игры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Лучшие учебные оборудование и средства обучения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Лучшие товары для хобби и творчества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Лучшая лицензионная продукция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Лучшие товары для малышей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Лучшая косметика и средства гигиены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Лучшие товары для материнства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Лучшие транспортные средства и аксессуары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Лучшее спортивное оборудование и активный отдых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Лучшая мебель (в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. коллекции)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Лучшая одежда (в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. коллекции) 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Лучшая школьная форма (в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. коллекции)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Лучшая обувь (в </a:t>
            </a:r>
            <a:r>
              <a:rPr lang="ru-RU" sz="80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. коллекции)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Лучшее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питание</a:t>
            </a:r>
          </a:p>
          <a:p>
            <a:pPr marL="715963" indent="0" algn="just">
              <a:lnSpc>
                <a:spcPct val="150000"/>
              </a:lnSpc>
              <a:buNone/>
            </a:pPr>
            <a:r>
              <a:rPr lang="ru-RU" sz="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ПОДСТРОЧНИК УДАЛИТЬ ПОСЛЕ ВЫБОРА</a:t>
            </a:r>
            <a:endParaRPr lang="en-US" sz="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56043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88640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ВИЗИТНАЯ КАРТОЧКА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835696" y="1988840"/>
            <a:ext cx="6840760" cy="44644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indent="-265113">
              <a:spcBef>
                <a:spcPts val="3200"/>
              </a:spcBef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Кратко представьте свой продукт:</a:t>
            </a:r>
          </a:p>
          <a:p>
            <a:pPr marL="88900" lvl="1" indent="0">
              <a:spcBef>
                <a:spcPts val="3200"/>
              </a:spcBef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- описание, из чего выполнен; </a:t>
            </a: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- для чего предназначен;</a:t>
            </a:r>
          </a:p>
          <a:p>
            <a:pPr marL="354013" lvl="1" indent="-265113">
              <a:spcBef>
                <a:spcPts val="3200"/>
              </a:spcBef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  Для кого предназначен  </a:t>
            </a:r>
          </a:p>
          <a:p>
            <a:pPr marL="88900" lvl="1" indent="0">
              <a:spcBef>
                <a:spcPts val="3200"/>
              </a:spcBef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- возрастная категория детей</a:t>
            </a:r>
          </a:p>
          <a:p>
            <a:pPr marL="88900" lvl="1" indent="0">
              <a:spcBef>
                <a:spcPts val="3200"/>
              </a:spcBef>
              <a:buNone/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- фотография продукта.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2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755532"/>
            <a:ext cx="2808312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4557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КАЧЕСТВО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9738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 этом слайде опишите основные потребительские качественные характеристики представленного на номинацию продукта, а именно:</a:t>
            </a:r>
          </a:p>
          <a:p>
            <a:pPr marL="439738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эстетичность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привлекательность для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детей,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39738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вариативность,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39738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р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азвивающий потенциал.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БЕЗОПАСНОСТЬ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1700808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0" defTabSz="542925">
              <a:spcBef>
                <a:spcPts val="3900"/>
              </a:spcBef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На этом слайде укажите достоинства продукта в плане безопасности. Это могут быть:</a:t>
            </a:r>
          </a:p>
          <a:p>
            <a:pPr marL="444500" indent="0" defTabSz="542925">
              <a:spcBef>
                <a:spcPts val="3900"/>
              </a:spcBef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используемые материалы и их состав;</a:t>
            </a:r>
          </a:p>
          <a:p>
            <a:pPr marL="787400" lvl="1" indent="-342900" defTabSz="542925">
              <a:spcBef>
                <a:spcPts val="3900"/>
              </a:spcBef>
              <a:buFontTx/>
              <a:buChar char="-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соответствие стандартам безопасности или их превышение;</a:t>
            </a:r>
          </a:p>
          <a:p>
            <a:pPr marL="787400" lvl="1" indent="-342900" defTabSz="542925">
              <a:spcBef>
                <a:spcPts val="3900"/>
              </a:spcBef>
              <a:buFontTx/>
              <a:buChar char="-"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соответствие возрасту детей функциональность и эргономика продукта;</a:t>
            </a:r>
          </a:p>
          <a:p>
            <a:pPr marL="444500" lvl="1" indent="0" defTabSz="542925">
              <a:spcBef>
                <a:spcPts val="3900"/>
              </a:spcBef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социально-психологическая безопасность (отсутствие агрессивных и отрицательных образов, смыслов и т.п.); 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4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2636912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45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НОВАЦИИ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9738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Опишите новизну представляемой на номинацию продукции. Это могут быть:</a:t>
            </a:r>
          </a:p>
          <a:p>
            <a:pPr marL="439738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Научно-техническая новизна/разработка</a:t>
            </a:r>
          </a:p>
          <a:p>
            <a:pPr marL="439738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Дизайн</a:t>
            </a:r>
          </a:p>
          <a:p>
            <a:pPr marL="439738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Используемая конструкция и материалы</a:t>
            </a:r>
          </a:p>
          <a:p>
            <a:pPr marL="439738" lvl="1" indent="0">
              <a:buNone/>
            </a:pP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Процесс и способы использования </a:t>
            </a:r>
          </a:p>
          <a:p>
            <a:pPr marL="439738" indent="0">
              <a:buNone/>
            </a:pP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890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ПРИЗНАНИЕ УСПЕХА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445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Укажите все имеющиеся достижения представляемой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компании/проекта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</a:rPr>
              <a:t>/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товара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 рынке. Это могут быть: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популярность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 аудитории детей 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родителей;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распространение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 торговых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сетях;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финансовые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показатели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продаж;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другие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признаки признания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68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СОЦИАЛЬНАЯ ЗНАЧИМОСТЬ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Опишите социальное значение компании/проекта, а именно:</a:t>
            </a: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улучшение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здоровья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детей;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развитие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навыки;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безопасность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забота; 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  <a:p>
            <a:pPr marL="457200" lvl="1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- воспитательный фактор.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99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1612949" y="199008"/>
            <a:ext cx="5479331" cy="1861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390525"/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КОНТАКТНАЯ ИНФОРМАЦИЯ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259632" y="2204864"/>
            <a:ext cx="6840760" cy="3600400"/>
          </a:xfrm>
          <a:prstGeom prst="rect">
            <a:avLst/>
          </a:prstGeom>
        </p:spPr>
        <p:txBody>
          <a:bodyPr l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0">
              <a:buNone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Укажите название номинируемого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бренда/компании/проекта.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ФИО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докладчика.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Название 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компании.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0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</a:rPr>
              <a:t>Способ связи (тел., эл. адрес, сайт компании).</a:t>
            </a:r>
            <a:endParaRPr lang="ru-RU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Ф.И.О. заявителя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71E65-1972-4A9B-8289-80D2514436D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4974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347</Words>
  <Application>Microsoft Office PowerPoint</Application>
  <PresentationFormat>Экран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auser14</dc:creator>
  <cp:lastModifiedBy>auser14</cp:lastModifiedBy>
  <cp:revision>14</cp:revision>
  <dcterms:created xsi:type="dcterms:W3CDTF">2019-07-19T10:10:13Z</dcterms:created>
  <dcterms:modified xsi:type="dcterms:W3CDTF">2019-07-19T13:18:50Z</dcterms:modified>
</cp:coreProperties>
</file>