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9B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FAE96-0BCE-4D5F-8995-8A26F4266F38}" type="datetimeFigureOut">
              <a:rPr lang="ru-RU" smtClean="0"/>
              <a:t>19.07.2019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B9267C-8DF0-4214-8E80-50E40F5602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5621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3207D-336E-4A16-9571-4B08AA669428}" type="datetime1">
              <a:rPr lang="ru-RU" smtClean="0"/>
              <a:t>19.07.2019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1E65-1972-4A9B-8289-80D2514436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16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1B976-CC1B-4953-9FBE-1517C175C6D2}" type="datetime1">
              <a:rPr lang="ru-RU" smtClean="0"/>
              <a:t>19.07.2019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71E65-1972-4A9B-8289-80D2514436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14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1619672" y="2001614"/>
            <a:ext cx="5479331" cy="1861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390525"/>
            <a:r>
              <a:rPr lang="ru-RU" sz="3500" dirty="0" smtClean="0">
                <a:solidFill>
                  <a:schemeClr val="bg2">
                    <a:lumMod val="25000"/>
                  </a:schemeClr>
                </a:solidFill>
              </a:rPr>
              <a:t>ЛИДЕР ОТРАСЛИ</a:t>
            </a:r>
          </a:p>
          <a:p>
            <a:pPr algn="l" defTabSz="390525"/>
            <a:r>
              <a:rPr lang="ru-RU" sz="2600" dirty="0" smtClean="0">
                <a:solidFill>
                  <a:schemeClr val="bg2">
                    <a:lumMod val="25000"/>
                  </a:schemeClr>
                </a:solidFill>
              </a:rPr>
              <a:t>(укажите название номинации)</a:t>
            </a:r>
          </a:p>
          <a:p>
            <a:pPr algn="l" defTabSz="390525"/>
            <a:r>
              <a:rPr lang="ru-RU" sz="26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endParaRPr lang="ru-RU" sz="26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655676" y="3429000"/>
            <a:ext cx="5652628" cy="194421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577850">
              <a:spcBef>
                <a:spcPct val="0"/>
              </a:spcBef>
              <a:buNone/>
            </a:pPr>
            <a:r>
              <a:rPr lang="ru-RU" dirty="0" smtClean="0">
                <a:solidFill>
                  <a:srgbClr val="CA9B50"/>
                </a:solidFill>
              </a:rPr>
              <a:t>Укажите название компании, которая представляет номинацию, логотип</a:t>
            </a:r>
            <a:endParaRPr lang="ru-RU" dirty="0">
              <a:solidFill>
                <a:srgbClr val="CA9B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11960" y="537321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1E65-1972-4A9B-8289-80D2514436D2}" type="slidenum">
              <a:rPr lang="ru-RU" smtClean="0"/>
              <a:t>1</a:t>
            </a:fld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804248" y="443218"/>
            <a:ext cx="216024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5963" indent="0">
              <a:lnSpc>
                <a:spcPct val="150000"/>
              </a:lnSpc>
              <a:buNone/>
            </a:pP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Компания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indent="0">
              <a:lnSpc>
                <a:spcPct val="150000"/>
              </a:lnSpc>
              <a:buNone/>
            </a:pP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-Бренд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года </a:t>
            </a:r>
            <a:endParaRPr lang="ru-RU" sz="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715963" indent="0">
              <a:lnSpc>
                <a:spcPct val="150000"/>
              </a:lnSpc>
              <a:buNone/>
            </a:pP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-Руководитель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</a:p>
          <a:p>
            <a:pPr marL="715963" indent="0">
              <a:lnSpc>
                <a:spcPct val="150000"/>
              </a:lnSpc>
              <a:buNone/>
            </a:pP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-Магазин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  <a:endParaRPr lang="ru-RU" sz="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715963" indent="0">
              <a:lnSpc>
                <a:spcPct val="150000"/>
              </a:lnSpc>
              <a:buNone/>
            </a:pP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-Интернет-магазин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  <a:endParaRPr lang="ru-RU" sz="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715963" indent="0">
              <a:lnSpc>
                <a:spcPct val="150000"/>
              </a:lnSpc>
              <a:buNone/>
            </a:pP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-Экспортер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  <a:endParaRPr lang="ru-RU" sz="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715963" indent="0">
              <a:lnSpc>
                <a:spcPct val="150000"/>
              </a:lnSpc>
              <a:buNone/>
            </a:pP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-Франшиза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</a:p>
          <a:p>
            <a:pPr marL="715963" indent="0">
              <a:lnSpc>
                <a:spcPct val="150000"/>
              </a:lnSpc>
              <a:buNone/>
            </a:pP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-Лицензиат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</a:p>
          <a:p>
            <a:pPr marL="715963" indent="0">
              <a:lnSpc>
                <a:spcPct val="150000"/>
              </a:lnSpc>
              <a:buNone/>
            </a:pP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-Социальный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маркетинговый проект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indent="0">
              <a:lnSpc>
                <a:spcPct val="150000"/>
              </a:lnSpc>
              <a:buNone/>
            </a:pP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-Благотворительный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проект года</a:t>
            </a:r>
            <a:endParaRPr lang="ru-RU" sz="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715963" indent="0" algn="just">
              <a:lnSpc>
                <a:spcPct val="150000"/>
              </a:lnSpc>
              <a:buNone/>
            </a:pP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-Открытие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года/инновация года/перспектива года</a:t>
            </a:r>
          </a:p>
          <a:p>
            <a:pPr marL="715963" indent="0" algn="just">
              <a:lnSpc>
                <a:spcPct val="150000"/>
              </a:lnSpc>
              <a:buNone/>
            </a:pP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-Специальная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номинация (Лучшая публикация в СМИ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715963" indent="0" algn="just">
              <a:lnSpc>
                <a:spcPct val="150000"/>
              </a:lnSpc>
              <a:buNone/>
            </a:pPr>
            <a:r>
              <a:rPr lang="ru-RU" sz="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Подстрочник удалить</a:t>
            </a:r>
            <a:endParaRPr lang="ru-RU" sz="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00" dirty="0"/>
          </a:p>
        </p:txBody>
      </p:sp>
    </p:spTree>
    <p:extLst>
      <p:ext uri="{BB962C8B-B14F-4D97-AF65-F5344CB8AC3E}">
        <p14:creationId xmlns:p14="http://schemas.microsoft.com/office/powerpoint/2010/main" val="1560436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1612949" y="188640"/>
            <a:ext cx="5479331" cy="1861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390525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ВИЗИТНАЯ КАРТОЧКА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835696" y="1988840"/>
            <a:ext cx="6840760" cy="446449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265113">
              <a:spcBef>
                <a:spcPts val="3200"/>
              </a:spcBef>
              <a:buNone/>
            </a:pPr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</a:rPr>
              <a:t>Кратко представьте свою компанию/проект</a:t>
            </a:r>
            <a:r>
              <a:rPr lang="ru-RU" sz="1200" dirty="0">
                <a:solidFill>
                  <a:schemeClr val="bg2">
                    <a:lumMod val="25000"/>
                  </a:schemeClr>
                </a:solidFill>
              </a:rPr>
              <a:t>:</a:t>
            </a:r>
            <a:endParaRPr lang="ru-RU" sz="12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354013" lvl="1" indent="-265113">
              <a:spcBef>
                <a:spcPts val="3200"/>
              </a:spcBef>
              <a:buNone/>
            </a:pPr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</a:rPr>
              <a:t>- Специализация</a:t>
            </a:r>
          </a:p>
          <a:p>
            <a:pPr marL="354013" lvl="1" indent="-265113">
              <a:spcBef>
                <a:spcPts val="3200"/>
              </a:spcBef>
              <a:buNone/>
            </a:pPr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</a:rPr>
              <a:t>- Особенности/отличия </a:t>
            </a:r>
          </a:p>
          <a:p>
            <a:pPr marL="354013" lvl="1" indent="-265113">
              <a:spcBef>
                <a:spcPts val="3200"/>
              </a:spcBef>
              <a:buNone/>
            </a:pPr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</a:rPr>
              <a:t>Для кого предназначен товар</a:t>
            </a:r>
            <a:r>
              <a:rPr lang="en-US" sz="1200" dirty="0" smtClean="0">
                <a:solidFill>
                  <a:schemeClr val="bg2">
                    <a:lumMod val="25000"/>
                  </a:schemeClr>
                </a:solidFill>
              </a:rPr>
              <a:t>/</a:t>
            </a:r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</a:rPr>
              <a:t>услуга </a:t>
            </a:r>
          </a:p>
          <a:p>
            <a:pPr marL="354013" lvl="1" indent="-265113">
              <a:spcBef>
                <a:spcPts val="3200"/>
              </a:spcBef>
              <a:buFontTx/>
              <a:buChar char="-"/>
            </a:pPr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</a:rPr>
              <a:t>Возрастная категория детей</a:t>
            </a:r>
          </a:p>
          <a:p>
            <a:pPr marL="354013" lvl="1" indent="-265113">
              <a:spcBef>
                <a:spcPts val="3200"/>
              </a:spcBef>
              <a:buFontTx/>
              <a:buChar char="-"/>
            </a:pPr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</a:rPr>
              <a:t>Логотип или фото продукта</a:t>
            </a:r>
            <a:r>
              <a:rPr lang="en-US" sz="1200" dirty="0" smtClean="0">
                <a:solidFill>
                  <a:schemeClr val="bg2">
                    <a:lumMod val="25000"/>
                  </a:schemeClr>
                </a:solidFill>
              </a:rPr>
              <a:t>/</a:t>
            </a:r>
            <a:endParaRPr lang="ru-RU" sz="12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88900" lvl="1" indent="0">
              <a:spcBef>
                <a:spcPts val="3200"/>
              </a:spcBef>
              <a:buNone/>
            </a:pPr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</a:rPr>
              <a:t>если услуга, то фото заявителя.</a:t>
            </a:r>
            <a:endParaRPr lang="ru-RU" sz="1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Ф.И.О. заявителя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1E65-1972-4A9B-8289-80D2514436D2}" type="slidenum">
              <a:rPr lang="ru-RU" smtClean="0"/>
              <a:t>2</a:t>
            </a:fld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6012160" y="3484740"/>
            <a:ext cx="266429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n w="1905"/>
                <a:solidFill>
                  <a:schemeClr val="bg1">
                    <a:lumMod val="8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LOGO</a:t>
            </a:r>
            <a:endParaRPr lang="ru-RU" sz="4800" b="1" dirty="0" smtClean="0">
              <a:ln w="1905"/>
              <a:solidFill>
                <a:schemeClr val="bg1">
                  <a:lumMod val="8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ru-RU" sz="4800" b="1" dirty="0">
                <a:ln w="1905"/>
                <a:solidFill>
                  <a:schemeClr val="bg1">
                    <a:lumMod val="8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</a:t>
            </a:r>
            <a:r>
              <a:rPr lang="ru-RU" sz="4800" b="1" dirty="0" smtClean="0">
                <a:ln w="1905"/>
                <a:solidFill>
                  <a:schemeClr val="bg1">
                    <a:lumMod val="8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ли фото</a:t>
            </a:r>
            <a:endParaRPr lang="ru-RU" sz="4800" b="1" dirty="0">
              <a:ln w="1905"/>
              <a:solidFill>
                <a:schemeClr val="bg1">
                  <a:lumMod val="8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4557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1612949" y="199008"/>
            <a:ext cx="5479331" cy="1861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390525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КЛЮЧЕВЫЕ РЕЗУЛЬТАТЫ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259632" y="2204864"/>
            <a:ext cx="6840760" cy="3600400"/>
          </a:xfrm>
          <a:prstGeom prst="rect">
            <a:avLst/>
          </a:prstGeom>
        </p:spPr>
        <p:txBody>
          <a:bodyPr lIns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4500" indent="-44450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      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Перечислите основные достижения/отличия, которые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дают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основания для победы в данной номинации.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Это могут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быть:</a:t>
            </a:r>
          </a:p>
          <a:p>
            <a:pPr marL="457200" lvl="1" indent="0">
              <a:buNone/>
            </a:pP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Успешный результат на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рынке;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lvl="1" indent="0">
              <a:buNone/>
            </a:pP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Новая идея / новая ниша / новый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продукт;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lvl="1" indent="0">
              <a:buNone/>
            </a:pP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Подтверждающие достижения исследования, рейтинги и т.п.</a:t>
            </a: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1E65-1972-4A9B-8289-80D2514436D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6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1612949" y="199008"/>
            <a:ext cx="5479331" cy="1861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390525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И</a:t>
            </a:r>
            <a:r>
              <a:rPr lang="ru-RU" sz="3200" dirty="0">
                <a:solidFill>
                  <a:schemeClr val="bg2">
                    <a:lumMod val="25000"/>
                  </a:schemeClr>
                </a:solidFill>
              </a:rPr>
              <a:t>Н</a:t>
            </a: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НОВАЦИИ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259632" y="2204864"/>
            <a:ext cx="6840760" cy="3600400"/>
          </a:xfrm>
          <a:prstGeom prst="rect">
            <a:avLst/>
          </a:prstGeom>
        </p:spPr>
        <p:txBody>
          <a:bodyPr lIns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4500" indent="1270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      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Опишите инновации или новые подходы, которые вы привнесли в свою работу, на рынок, которые повлияли на индустрию в целом.</a:t>
            </a:r>
          </a:p>
          <a:p>
            <a:pPr marL="444500" lvl="1" indent="12700">
              <a:buNone/>
            </a:pP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1E65-1972-4A9B-8289-80D2514436D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458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1612949" y="199008"/>
            <a:ext cx="5479331" cy="1861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390525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ДИНАМИКА РАЗВИТИЯ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691680" y="2204864"/>
            <a:ext cx="6840760" cy="3600400"/>
          </a:xfrm>
          <a:prstGeom prst="rect">
            <a:avLst/>
          </a:prstGeom>
        </p:spPr>
        <p:txBody>
          <a:bodyPr lIns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      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На этом слайде опишите как и какими темпами развивается ваша компания/проект. Важно показать, что это развитие происходит опережающими темпами по сравнению с другими участниками отрасли/конкурентами. </a:t>
            </a: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1E65-1972-4A9B-8289-80D2514436D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890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1612949" y="199008"/>
            <a:ext cx="5479331" cy="1861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390525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ПРИЗНАНИЕ УСПЕХА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259632" y="2204864"/>
            <a:ext cx="6840760" cy="3600400"/>
          </a:xfrm>
          <a:prstGeom prst="rect">
            <a:avLst/>
          </a:prstGeom>
        </p:spPr>
        <p:txBody>
          <a:bodyPr lIns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4500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      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Укажите все имеющиеся достижения представляемой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компании/проекта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/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товара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на рынке. Это могут быть:</a:t>
            </a:r>
          </a:p>
          <a:p>
            <a:pPr marL="457200" lvl="1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популярность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у аудитории детей и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родителей;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lvl="1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распространение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в торговых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сетях;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lvl="1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финансовые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показатели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продаж;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lvl="1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другие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признаки признания</a:t>
            </a: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1E65-1972-4A9B-8289-80D2514436D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680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1612949" y="199008"/>
            <a:ext cx="5479331" cy="1861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390525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СОЦИАЛЬНАЯ ЗНАЧИМОСТЬ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259632" y="2204864"/>
            <a:ext cx="6840760" cy="3600400"/>
          </a:xfrm>
          <a:prstGeom prst="rect">
            <a:avLst/>
          </a:prstGeom>
        </p:spPr>
        <p:txBody>
          <a:bodyPr lIns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      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Опишите социальное значение компании/проекта, а именно:</a:t>
            </a:r>
          </a:p>
          <a:p>
            <a:pPr marL="457200" lvl="1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улучшение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здоровья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детей;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lvl="1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развитие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и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навыки;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lvl="1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безопасность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и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забота; 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lvl="1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воспитательный фактор.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1E65-1972-4A9B-8289-80D2514436D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997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1612949" y="199008"/>
            <a:ext cx="5479331" cy="1861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390525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КОНТАКТНАЯ ИНФОРМАЦИЯ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259632" y="2204864"/>
            <a:ext cx="6840760" cy="3600400"/>
          </a:xfrm>
          <a:prstGeom prst="rect">
            <a:avLst/>
          </a:prstGeom>
        </p:spPr>
        <p:txBody>
          <a:bodyPr lIns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      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Укажите название номинируемого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бренда/компании/проекта.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0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ФИО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докладчика.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0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Название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компании.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0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Способ связи (тел., эл. адрес, сайт компании).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1E65-1972-4A9B-8289-80D2514436D2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54974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310</Words>
  <Application>Microsoft Office PowerPoint</Application>
  <PresentationFormat>Экран (4:3)</PresentationFormat>
  <Paragraphs>66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auser14</dc:creator>
  <cp:lastModifiedBy>auser14</cp:lastModifiedBy>
  <cp:revision>12</cp:revision>
  <dcterms:created xsi:type="dcterms:W3CDTF">2019-07-19T10:10:13Z</dcterms:created>
  <dcterms:modified xsi:type="dcterms:W3CDTF">2019-07-19T13:42:15Z</dcterms:modified>
</cp:coreProperties>
</file>