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9B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FAE96-0BCE-4D5F-8995-8A26F4266F38}" type="datetimeFigureOut">
              <a:rPr lang="ru-RU" smtClean="0"/>
              <a:t>19.07.2019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9267C-8DF0-4214-8E80-50E40F560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62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3207D-336E-4A16-9571-4B08AA669428}" type="datetime1">
              <a:rPr lang="ru-RU" smtClean="0"/>
              <a:t>19.07.2019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6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1B976-CC1B-4953-9FBE-1517C175C6D2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71E65-1972-4A9B-8289-80D25144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1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9673" y="1988840"/>
            <a:ext cx="5256584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500" dirty="0" smtClean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ЛУЧШАЯ </a:t>
            </a:r>
            <a:r>
              <a:rPr lang="ru-RU" sz="35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ИНФРАСТРУКТУРА ДЛЯ </a:t>
            </a:r>
            <a:r>
              <a:rPr lang="ru-RU" sz="3500" dirty="0" smtClean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ДЕТЕЙ</a:t>
            </a:r>
          </a:p>
          <a:p>
            <a:pPr algn="l" defTabSz="390525"/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(название 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номинации)</a:t>
            </a:r>
          </a:p>
          <a:p>
            <a:pPr algn="l" defTabSz="390525"/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655676" y="3429000"/>
            <a:ext cx="5652628" cy="19442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77850">
              <a:spcBef>
                <a:spcPct val="0"/>
              </a:spcBef>
              <a:buNone/>
            </a:pPr>
            <a:r>
              <a:rPr lang="ru-RU" dirty="0" smtClean="0">
                <a:solidFill>
                  <a:srgbClr val="CA9B50"/>
                </a:solidFill>
              </a:rPr>
              <a:t>Укажите название компании, которая представляет номинацию, логотип</a:t>
            </a:r>
            <a:endParaRPr lang="ru-RU" dirty="0">
              <a:solidFill>
                <a:srgbClr val="CA9B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1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04248" y="443218"/>
            <a:ext cx="216024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Лучшее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детское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пространство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-Лучшая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инфраструктура образовательного центра 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-Лучший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развлекательный центр/тематический парк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-Лучшее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пространство для родителей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-Лучший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медицинский центр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-Лучшее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кафе/ресторан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-Лучший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салон/парикмахерская 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Специальные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сервисы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услуги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Подстрочник удалить после выбора</a:t>
            </a:r>
            <a:endParaRPr lang="ru-RU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56043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88640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ВИЗИТНАЯ КАРТОЧКА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835696" y="1988840"/>
            <a:ext cx="6840760" cy="44644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Кратко представьте свою компанию/проект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:</a:t>
            </a:r>
            <a:endParaRPr lang="ru-RU" sz="12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- Специализация</a:t>
            </a: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- Особенности/отличия </a:t>
            </a: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Для кого предназначен товар</a:t>
            </a:r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услуга </a:t>
            </a:r>
          </a:p>
          <a:p>
            <a:pPr marL="354013" lvl="1" indent="-265113">
              <a:spcBef>
                <a:spcPts val="3200"/>
              </a:spcBef>
              <a:buFontTx/>
              <a:buChar char="-"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Возрастная категория детей</a:t>
            </a:r>
          </a:p>
          <a:p>
            <a:pPr marL="354013" lvl="1" indent="-265113">
              <a:spcBef>
                <a:spcPts val="3200"/>
              </a:spcBef>
              <a:buFontTx/>
              <a:buChar char="-"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Логотип или фото продукта</a:t>
            </a:r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endParaRPr lang="ru-RU" sz="12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88900" lvl="1" indent="0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если услуга, то фото заявителя.</a:t>
            </a:r>
            <a:endParaRPr lang="ru-RU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Ф.И.О. заявителя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2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012160" y="3484740"/>
            <a:ext cx="266429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LOGO</a:t>
            </a:r>
            <a:endParaRPr lang="ru-RU" sz="4800" b="1" dirty="0" smtClean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800" b="1" dirty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4800" b="1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ли фото</a:t>
            </a:r>
            <a:endParaRPr lang="ru-RU" sz="4800" b="1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4557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КЛЮЧЕВЫЕ РЕЗУЛЬТАТЫ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-44450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Перечислите основные достижения/отличия, которые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дают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основания для победы в данной номинации.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Это могут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быть:</a:t>
            </a:r>
          </a:p>
          <a:p>
            <a:pPr marL="457200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Успешный результат на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рынке;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Новая идея / новая ниша / новый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продукт;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Подтверждающие достижения исследования, рейтинги и т.п.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И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Н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НОВАЦИИ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1270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Опишите инновации или новые подходы, которые вы привнесли в свою работу, на рынок, которые повлияли на индустрию в целом.</a:t>
            </a:r>
          </a:p>
          <a:p>
            <a:pPr marL="444500" lvl="1" indent="12700">
              <a:buNone/>
            </a:pP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45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ДИНАМИКА РАЗВИТИЯ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691680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 этом слайде опишите как и какими темпами развивается ваша компания/проект. Важно показать, что это развитие происходит опережающими темпами по сравнению с другими участниками отрасли/конкурентами. 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89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ПРИЗНАНИЕ УСПЕХА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Укажите все имеющиеся достижения представляемой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компании/проекта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товара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 рынке. Это могут быть: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популярность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 аудитории детей 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родителей;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распространение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 торговых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сетях;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финансовые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показатели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продаж;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другие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признаки признания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68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СОЦИАЛЬНАЯ ЗНАЧИМОСТЬ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Опишите социальное значение компании/проекта, а именно: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улучшение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здоровья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детей;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развитие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навыки;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безопасность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забота; 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воспитательный фактор.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99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КОНТАКТНАЯ ИНФОРМАЦИЯ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Укажите название номинируемого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бренда/компании/проекта.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ФИО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докладчика.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Название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компании.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Способ связи (тел., эл. адрес, сайт компании).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97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302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auser14</dc:creator>
  <cp:lastModifiedBy>auser14</cp:lastModifiedBy>
  <cp:revision>13</cp:revision>
  <dcterms:created xsi:type="dcterms:W3CDTF">2019-07-19T10:10:13Z</dcterms:created>
  <dcterms:modified xsi:type="dcterms:W3CDTF">2019-07-19T13:46:32Z</dcterms:modified>
</cp:coreProperties>
</file>